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71" r:id="rId7"/>
    <p:sldId id="261" r:id="rId8"/>
    <p:sldId id="262" r:id="rId9"/>
    <p:sldId id="27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 bwMode="gray">
          <a:xfrm>
            <a:off x="8545286" y="5873326"/>
            <a:ext cx="598714" cy="987315"/>
          </a:xfrm>
          <a:custGeom>
            <a:avLst/>
            <a:gdLst>
              <a:gd name="connsiteX0" fmla="*/ 587828 w 598714"/>
              <a:gd name="connsiteY0" fmla="*/ 0 h 979714"/>
              <a:gd name="connsiteX1" fmla="*/ 598714 w 598714"/>
              <a:gd name="connsiteY1" fmla="*/ 979714 h 979714"/>
              <a:gd name="connsiteX2" fmla="*/ 174171 w 598714"/>
              <a:gd name="connsiteY2" fmla="*/ 968828 h 979714"/>
              <a:gd name="connsiteX3" fmla="*/ 0 w 598714"/>
              <a:gd name="connsiteY3" fmla="*/ 185057 h 979714"/>
              <a:gd name="connsiteX4" fmla="*/ 587828 w 598714"/>
              <a:gd name="connsiteY4" fmla="*/ 0 h 979714"/>
              <a:gd name="connsiteX0" fmla="*/ 595944 w 598714"/>
              <a:gd name="connsiteY0" fmla="*/ 0 h 984674"/>
              <a:gd name="connsiteX1" fmla="*/ 598714 w 598714"/>
              <a:gd name="connsiteY1" fmla="*/ 984674 h 984674"/>
              <a:gd name="connsiteX2" fmla="*/ 174171 w 598714"/>
              <a:gd name="connsiteY2" fmla="*/ 973788 h 984674"/>
              <a:gd name="connsiteX3" fmla="*/ 0 w 598714"/>
              <a:gd name="connsiteY3" fmla="*/ 190017 h 984674"/>
              <a:gd name="connsiteX4" fmla="*/ 595944 w 598714"/>
              <a:gd name="connsiteY4" fmla="*/ 0 h 984674"/>
              <a:gd name="connsiteX0" fmla="*/ 595944 w 598714"/>
              <a:gd name="connsiteY0" fmla="*/ 0 h 987315"/>
              <a:gd name="connsiteX1" fmla="*/ 598714 w 598714"/>
              <a:gd name="connsiteY1" fmla="*/ 984674 h 987315"/>
              <a:gd name="connsiteX2" fmla="*/ 179582 w 598714"/>
              <a:gd name="connsiteY2" fmla="*/ 987315 h 987315"/>
              <a:gd name="connsiteX3" fmla="*/ 0 w 598714"/>
              <a:gd name="connsiteY3" fmla="*/ 190017 h 987315"/>
              <a:gd name="connsiteX4" fmla="*/ 595944 w 598714"/>
              <a:gd name="connsiteY4" fmla="*/ 0 h 98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714" h="987315">
                <a:moveTo>
                  <a:pt x="595944" y="0"/>
                </a:moveTo>
                <a:cubicBezTo>
                  <a:pt x="596867" y="328225"/>
                  <a:pt x="597791" y="656449"/>
                  <a:pt x="598714" y="984674"/>
                </a:cubicBezTo>
                <a:lnTo>
                  <a:pt x="179582" y="987315"/>
                </a:lnTo>
                <a:lnTo>
                  <a:pt x="0" y="190017"/>
                </a:lnTo>
                <a:lnTo>
                  <a:pt x="5959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 bwMode="gray">
          <a:xfrm>
            <a:off x="7805057" y="2677886"/>
            <a:ext cx="1342507" cy="3298371"/>
          </a:xfrm>
          <a:custGeom>
            <a:avLst/>
            <a:gdLst>
              <a:gd name="connsiteX0" fmla="*/ 0 w 1338943"/>
              <a:gd name="connsiteY0" fmla="*/ 206828 h 3298371"/>
              <a:gd name="connsiteX1" fmla="*/ 1338943 w 1338943"/>
              <a:gd name="connsiteY1" fmla="*/ 0 h 3298371"/>
              <a:gd name="connsiteX2" fmla="*/ 1328057 w 1338943"/>
              <a:gd name="connsiteY2" fmla="*/ 3102428 h 3298371"/>
              <a:gd name="connsiteX3" fmla="*/ 718457 w 1338943"/>
              <a:gd name="connsiteY3" fmla="*/ 3298371 h 3298371"/>
              <a:gd name="connsiteX4" fmla="*/ 0 w 1338943"/>
              <a:gd name="connsiteY4" fmla="*/ 206828 h 3298371"/>
              <a:gd name="connsiteX0" fmla="*/ 0 w 1342507"/>
              <a:gd name="connsiteY0" fmla="*/ 206828 h 3298371"/>
              <a:gd name="connsiteX1" fmla="*/ 1338943 w 1342507"/>
              <a:gd name="connsiteY1" fmla="*/ 0 h 3298371"/>
              <a:gd name="connsiteX2" fmla="*/ 1338878 w 1342507"/>
              <a:gd name="connsiteY2" fmla="*/ 3097919 h 3298371"/>
              <a:gd name="connsiteX3" fmla="*/ 718457 w 1342507"/>
              <a:gd name="connsiteY3" fmla="*/ 3298371 h 3298371"/>
              <a:gd name="connsiteX4" fmla="*/ 0 w 1342507"/>
              <a:gd name="connsiteY4" fmla="*/ 206828 h 329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2507" h="3298371">
                <a:moveTo>
                  <a:pt x="0" y="206828"/>
                </a:moveTo>
                <a:lnTo>
                  <a:pt x="1338943" y="0"/>
                </a:lnTo>
                <a:cubicBezTo>
                  <a:pt x="1335314" y="1034143"/>
                  <a:pt x="1342507" y="2063776"/>
                  <a:pt x="1338878" y="3097919"/>
                </a:cubicBezTo>
                <a:lnTo>
                  <a:pt x="718457" y="3298371"/>
                </a:lnTo>
                <a:lnTo>
                  <a:pt x="0" y="2068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 bwMode="gray">
          <a:xfrm>
            <a:off x="-10886" y="2917371"/>
            <a:ext cx="8632372" cy="3940629"/>
          </a:xfrm>
          <a:custGeom>
            <a:avLst/>
            <a:gdLst>
              <a:gd name="connsiteX0" fmla="*/ 0 w 8632372"/>
              <a:gd name="connsiteY0" fmla="*/ 3940629 h 3940629"/>
              <a:gd name="connsiteX1" fmla="*/ 2732315 w 8632372"/>
              <a:gd name="connsiteY1" fmla="*/ 783772 h 3940629"/>
              <a:gd name="connsiteX2" fmla="*/ 7696200 w 8632372"/>
              <a:gd name="connsiteY2" fmla="*/ 0 h 3940629"/>
              <a:gd name="connsiteX3" fmla="*/ 8632372 w 8632372"/>
              <a:gd name="connsiteY3" fmla="*/ 3940629 h 3940629"/>
              <a:gd name="connsiteX4" fmla="*/ 0 w 8632372"/>
              <a:gd name="connsiteY4" fmla="*/ 3940629 h 39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2372" h="3940629">
                <a:moveTo>
                  <a:pt x="0" y="3940629"/>
                </a:moveTo>
                <a:lnTo>
                  <a:pt x="2732315" y="783772"/>
                </a:lnTo>
                <a:lnTo>
                  <a:pt x="7696200" y="0"/>
                </a:lnTo>
                <a:lnTo>
                  <a:pt x="8632372" y="3940629"/>
                </a:lnTo>
                <a:lnTo>
                  <a:pt x="0" y="3940629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649224" y="6419088"/>
            <a:ext cx="78455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8668512" y="6419088"/>
            <a:ext cx="475488" cy="365760"/>
          </a:xfrm>
        </p:spPr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gray">
          <a:xfrm>
            <a:off x="1772575" y="0"/>
            <a:ext cx="1310936" cy="1115627"/>
          </a:xfrm>
          <a:custGeom>
            <a:avLst/>
            <a:gdLst>
              <a:gd name="connsiteX0" fmla="*/ 0 w 1310936"/>
              <a:gd name="connsiteY0" fmla="*/ 0 h 1115627"/>
              <a:gd name="connsiteX1" fmla="*/ 435006 w 1310936"/>
              <a:gd name="connsiteY1" fmla="*/ 1115627 h 1115627"/>
              <a:gd name="connsiteX2" fmla="*/ 1310936 w 1310936"/>
              <a:gd name="connsiteY2" fmla="*/ 645111 h 1115627"/>
              <a:gd name="connsiteX3" fmla="*/ 1222159 w 1310936"/>
              <a:gd name="connsiteY3" fmla="*/ 0 h 1115627"/>
              <a:gd name="connsiteX4" fmla="*/ 0 w 1310936"/>
              <a:gd name="connsiteY4" fmla="*/ 0 h 1115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36" h="1115627">
                <a:moveTo>
                  <a:pt x="0" y="0"/>
                </a:moveTo>
                <a:lnTo>
                  <a:pt x="435006" y="1115627"/>
                </a:lnTo>
                <a:lnTo>
                  <a:pt x="1310936" y="645111"/>
                </a:lnTo>
                <a:lnTo>
                  <a:pt x="12221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gray">
          <a:xfrm>
            <a:off x="-5918" y="0"/>
            <a:ext cx="2019775" cy="1452979"/>
          </a:xfrm>
          <a:custGeom>
            <a:avLst/>
            <a:gdLst>
              <a:gd name="connsiteX0" fmla="*/ 0 w 2013857"/>
              <a:gd name="connsiteY0" fmla="*/ 10886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10886 h 1436914"/>
              <a:gd name="connsiteX0" fmla="*/ 0 w 2013857"/>
              <a:gd name="connsiteY0" fmla="*/ 2008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2008 h 1436914"/>
              <a:gd name="connsiteX0" fmla="*/ 5918 w 2019775"/>
              <a:gd name="connsiteY0" fmla="*/ 2008 h 1452979"/>
              <a:gd name="connsiteX1" fmla="*/ 5918 w 2019775"/>
              <a:gd name="connsiteY1" fmla="*/ 1436914 h 1452979"/>
              <a:gd name="connsiteX2" fmla="*/ 0 w 2019775"/>
              <a:gd name="connsiteY2" fmla="*/ 1452979 h 1452979"/>
              <a:gd name="connsiteX3" fmla="*/ 2019775 w 2019775"/>
              <a:gd name="connsiteY3" fmla="*/ 794657 h 1452979"/>
              <a:gd name="connsiteX4" fmla="*/ 1693204 w 2019775"/>
              <a:gd name="connsiteY4" fmla="*/ 0 h 1452979"/>
              <a:gd name="connsiteX5" fmla="*/ 5918 w 2019775"/>
              <a:gd name="connsiteY5" fmla="*/ 2008 h 145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9775" h="1452979">
                <a:moveTo>
                  <a:pt x="5918" y="2008"/>
                </a:moveTo>
                <a:lnTo>
                  <a:pt x="5918" y="1436914"/>
                </a:lnTo>
                <a:lnTo>
                  <a:pt x="0" y="1452979"/>
                </a:lnTo>
                <a:lnTo>
                  <a:pt x="2019775" y="794657"/>
                </a:lnTo>
                <a:lnTo>
                  <a:pt x="1693204" y="0"/>
                </a:lnTo>
                <a:lnTo>
                  <a:pt x="5918" y="20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 bwMode="gray">
          <a:xfrm>
            <a:off x="-3132" y="895611"/>
            <a:ext cx="2156565" cy="1399784"/>
          </a:xfrm>
          <a:custGeom>
            <a:avLst/>
            <a:gdLst>
              <a:gd name="connsiteX0" fmla="*/ 2048006 w 2148214"/>
              <a:gd name="connsiteY0" fmla="*/ 0 h 1399784"/>
              <a:gd name="connsiteX1" fmla="*/ 2148214 w 2148214"/>
              <a:gd name="connsiteY1" fmla="*/ 253652 h 1399784"/>
              <a:gd name="connsiteX2" fmla="*/ 0 w 2148214"/>
              <a:gd name="connsiteY2" fmla="*/ 1399784 h 1399784"/>
              <a:gd name="connsiteX3" fmla="*/ 0 w 2148214"/>
              <a:gd name="connsiteY3" fmla="*/ 676405 h 1399784"/>
              <a:gd name="connsiteX4" fmla="*/ 2048006 w 2148214"/>
              <a:gd name="connsiteY4" fmla="*/ 0 h 1399784"/>
              <a:gd name="connsiteX0" fmla="*/ 2048006 w 2156565"/>
              <a:gd name="connsiteY0" fmla="*/ 0 h 1399784"/>
              <a:gd name="connsiteX1" fmla="*/ 2156565 w 2156565"/>
              <a:gd name="connsiteY1" fmla="*/ 247389 h 1399784"/>
              <a:gd name="connsiteX2" fmla="*/ 0 w 2156565"/>
              <a:gd name="connsiteY2" fmla="*/ 1399784 h 1399784"/>
              <a:gd name="connsiteX3" fmla="*/ 0 w 2156565"/>
              <a:gd name="connsiteY3" fmla="*/ 676405 h 1399784"/>
              <a:gd name="connsiteX4" fmla="*/ 2048006 w 2156565"/>
              <a:gd name="connsiteY4" fmla="*/ 0 h 1399784"/>
              <a:gd name="connsiteX0" fmla="*/ 2060532 w 2156565"/>
              <a:gd name="connsiteY0" fmla="*/ 0 h 1399784"/>
              <a:gd name="connsiteX1" fmla="*/ 2156565 w 2156565"/>
              <a:gd name="connsiteY1" fmla="*/ 247389 h 1399784"/>
              <a:gd name="connsiteX2" fmla="*/ 0 w 2156565"/>
              <a:gd name="connsiteY2" fmla="*/ 1399784 h 1399784"/>
              <a:gd name="connsiteX3" fmla="*/ 0 w 2156565"/>
              <a:gd name="connsiteY3" fmla="*/ 676405 h 1399784"/>
              <a:gd name="connsiteX4" fmla="*/ 2060532 w 2156565"/>
              <a:gd name="connsiteY4" fmla="*/ 0 h 139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6565" h="1399784">
                <a:moveTo>
                  <a:pt x="2060532" y="0"/>
                </a:moveTo>
                <a:lnTo>
                  <a:pt x="2156565" y="247389"/>
                </a:lnTo>
                <a:lnTo>
                  <a:pt x="0" y="1399784"/>
                </a:lnTo>
                <a:lnTo>
                  <a:pt x="0" y="676405"/>
                </a:lnTo>
                <a:lnTo>
                  <a:pt x="20605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xfrm>
            <a:off x="36576" y="36576"/>
            <a:ext cx="1856232" cy="365760"/>
          </a:xfrm>
        </p:spPr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18" name="Oval 17"/>
          <p:cNvSpPr/>
          <p:nvPr/>
        </p:nvSpPr>
        <p:spPr bwMode="gray">
          <a:xfrm>
            <a:off x="7589520" y="283464"/>
            <a:ext cx="283464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 bwMode="gray">
          <a:xfrm>
            <a:off x="8046720" y="283464"/>
            <a:ext cx="283464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 bwMode="gray">
          <a:xfrm>
            <a:off x="8503920" y="283464"/>
            <a:ext cx="283464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76656" y="1755648"/>
            <a:ext cx="7772400" cy="1069848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676656" y="2834640"/>
            <a:ext cx="6437376" cy="59436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128016"/>
            <a:ext cx="6144768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7048"/>
            <a:ext cx="8229600" cy="459943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3017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589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12161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6352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0924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85496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 bwMode="gray">
          <a:xfrm flipH="1" flipV="1">
            <a:off x="6769373" y="6204296"/>
            <a:ext cx="852820" cy="653704"/>
          </a:xfrm>
          <a:custGeom>
            <a:avLst/>
            <a:gdLst>
              <a:gd name="connsiteX0" fmla="*/ 0 w 1310936"/>
              <a:gd name="connsiteY0" fmla="*/ 0 h 1115627"/>
              <a:gd name="connsiteX1" fmla="*/ 435006 w 1310936"/>
              <a:gd name="connsiteY1" fmla="*/ 1115627 h 1115627"/>
              <a:gd name="connsiteX2" fmla="*/ 1310936 w 1310936"/>
              <a:gd name="connsiteY2" fmla="*/ 645111 h 1115627"/>
              <a:gd name="connsiteX3" fmla="*/ 1222159 w 1310936"/>
              <a:gd name="connsiteY3" fmla="*/ 0 h 1115627"/>
              <a:gd name="connsiteX4" fmla="*/ 0 w 1310936"/>
              <a:gd name="connsiteY4" fmla="*/ 0 h 1115627"/>
              <a:gd name="connsiteX0" fmla="*/ 0 w 1310936"/>
              <a:gd name="connsiteY0" fmla="*/ 0 h 1063415"/>
              <a:gd name="connsiteX1" fmla="*/ 414592 w 1310936"/>
              <a:gd name="connsiteY1" fmla="*/ 1063415 h 1063415"/>
              <a:gd name="connsiteX2" fmla="*/ 1310936 w 1310936"/>
              <a:gd name="connsiteY2" fmla="*/ 645111 h 1063415"/>
              <a:gd name="connsiteX3" fmla="*/ 1222159 w 1310936"/>
              <a:gd name="connsiteY3" fmla="*/ 0 h 1063415"/>
              <a:gd name="connsiteX4" fmla="*/ 0 w 1310936"/>
              <a:gd name="connsiteY4" fmla="*/ 0 h 1063415"/>
              <a:gd name="connsiteX0" fmla="*/ 0 w 1328969"/>
              <a:gd name="connsiteY0" fmla="*/ 0 h 1063415"/>
              <a:gd name="connsiteX1" fmla="*/ 414592 w 1328969"/>
              <a:gd name="connsiteY1" fmla="*/ 1063415 h 1063415"/>
              <a:gd name="connsiteX2" fmla="*/ 1328969 w 1328969"/>
              <a:gd name="connsiteY2" fmla="*/ 764808 h 1063415"/>
              <a:gd name="connsiteX3" fmla="*/ 1222159 w 1328969"/>
              <a:gd name="connsiteY3" fmla="*/ 0 h 1063415"/>
              <a:gd name="connsiteX4" fmla="*/ 0 w 1328969"/>
              <a:gd name="connsiteY4" fmla="*/ 0 h 106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969" h="1063415">
                <a:moveTo>
                  <a:pt x="0" y="0"/>
                </a:moveTo>
                <a:lnTo>
                  <a:pt x="414592" y="1063415"/>
                </a:lnTo>
                <a:lnTo>
                  <a:pt x="1328969" y="764808"/>
                </a:lnTo>
                <a:lnTo>
                  <a:pt x="12221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 bwMode="gray">
          <a:xfrm flipH="1" flipV="1">
            <a:off x="7411881" y="5623560"/>
            <a:ext cx="1737360" cy="1234440"/>
          </a:xfrm>
          <a:custGeom>
            <a:avLst/>
            <a:gdLst>
              <a:gd name="connsiteX0" fmla="*/ 0 w 2013857"/>
              <a:gd name="connsiteY0" fmla="*/ 10886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10886 h 1436914"/>
              <a:gd name="connsiteX0" fmla="*/ 0 w 2013857"/>
              <a:gd name="connsiteY0" fmla="*/ 2008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2008 h 1436914"/>
              <a:gd name="connsiteX0" fmla="*/ 5918 w 2019775"/>
              <a:gd name="connsiteY0" fmla="*/ 2008 h 1452979"/>
              <a:gd name="connsiteX1" fmla="*/ 5918 w 2019775"/>
              <a:gd name="connsiteY1" fmla="*/ 1436914 h 1452979"/>
              <a:gd name="connsiteX2" fmla="*/ 0 w 2019775"/>
              <a:gd name="connsiteY2" fmla="*/ 1452979 h 1452979"/>
              <a:gd name="connsiteX3" fmla="*/ 2019775 w 2019775"/>
              <a:gd name="connsiteY3" fmla="*/ 794657 h 1452979"/>
              <a:gd name="connsiteX4" fmla="*/ 1693204 w 2019775"/>
              <a:gd name="connsiteY4" fmla="*/ 0 h 1452979"/>
              <a:gd name="connsiteX5" fmla="*/ 5918 w 2019775"/>
              <a:gd name="connsiteY5" fmla="*/ 2008 h 145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9775" h="1452979">
                <a:moveTo>
                  <a:pt x="5918" y="2008"/>
                </a:moveTo>
                <a:lnTo>
                  <a:pt x="5918" y="1436914"/>
                </a:lnTo>
                <a:lnTo>
                  <a:pt x="0" y="1452979"/>
                </a:lnTo>
                <a:lnTo>
                  <a:pt x="2019775" y="794657"/>
                </a:lnTo>
                <a:lnTo>
                  <a:pt x="1693204" y="0"/>
                </a:lnTo>
                <a:lnTo>
                  <a:pt x="5918" y="20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-5918" y="0"/>
            <a:ext cx="2404872" cy="1783080"/>
            <a:chOff x="-5918" y="0"/>
            <a:chExt cx="3089429" cy="2295395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1772575" y="0"/>
              <a:ext cx="1310936" cy="1115627"/>
            </a:xfrm>
            <a:custGeom>
              <a:avLst/>
              <a:gdLst>
                <a:gd name="connsiteX0" fmla="*/ 0 w 1310936"/>
                <a:gd name="connsiteY0" fmla="*/ 0 h 1115627"/>
                <a:gd name="connsiteX1" fmla="*/ 435006 w 1310936"/>
                <a:gd name="connsiteY1" fmla="*/ 1115627 h 1115627"/>
                <a:gd name="connsiteX2" fmla="*/ 1310936 w 1310936"/>
                <a:gd name="connsiteY2" fmla="*/ 645111 h 1115627"/>
                <a:gd name="connsiteX3" fmla="*/ 1222159 w 1310936"/>
                <a:gd name="connsiteY3" fmla="*/ 0 h 1115627"/>
                <a:gd name="connsiteX4" fmla="*/ 0 w 1310936"/>
                <a:gd name="connsiteY4" fmla="*/ 0 h 111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936" h="1115627">
                  <a:moveTo>
                    <a:pt x="0" y="0"/>
                  </a:moveTo>
                  <a:lnTo>
                    <a:pt x="435006" y="1115627"/>
                  </a:lnTo>
                  <a:lnTo>
                    <a:pt x="1310936" y="645111"/>
                  </a:lnTo>
                  <a:lnTo>
                    <a:pt x="1222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-5918" y="0"/>
              <a:ext cx="2019775" cy="1452979"/>
            </a:xfrm>
            <a:custGeom>
              <a:avLst/>
              <a:gdLst>
                <a:gd name="connsiteX0" fmla="*/ 0 w 2013857"/>
                <a:gd name="connsiteY0" fmla="*/ 10886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10886 h 1436914"/>
                <a:gd name="connsiteX0" fmla="*/ 0 w 2013857"/>
                <a:gd name="connsiteY0" fmla="*/ 2008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2008 h 1436914"/>
                <a:gd name="connsiteX0" fmla="*/ 5918 w 2019775"/>
                <a:gd name="connsiteY0" fmla="*/ 2008 h 1452979"/>
                <a:gd name="connsiteX1" fmla="*/ 5918 w 2019775"/>
                <a:gd name="connsiteY1" fmla="*/ 1436914 h 1452979"/>
                <a:gd name="connsiteX2" fmla="*/ 0 w 2019775"/>
                <a:gd name="connsiteY2" fmla="*/ 1452979 h 1452979"/>
                <a:gd name="connsiteX3" fmla="*/ 2019775 w 2019775"/>
                <a:gd name="connsiteY3" fmla="*/ 794657 h 1452979"/>
                <a:gd name="connsiteX4" fmla="*/ 1693204 w 2019775"/>
                <a:gd name="connsiteY4" fmla="*/ 0 h 1452979"/>
                <a:gd name="connsiteX5" fmla="*/ 5918 w 2019775"/>
                <a:gd name="connsiteY5" fmla="*/ 2008 h 145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9775" h="1452979">
                  <a:moveTo>
                    <a:pt x="5918" y="2008"/>
                  </a:moveTo>
                  <a:lnTo>
                    <a:pt x="5918" y="1436914"/>
                  </a:lnTo>
                  <a:lnTo>
                    <a:pt x="0" y="1452979"/>
                  </a:lnTo>
                  <a:lnTo>
                    <a:pt x="2019775" y="794657"/>
                  </a:lnTo>
                  <a:lnTo>
                    <a:pt x="1693204" y="0"/>
                  </a:lnTo>
                  <a:lnTo>
                    <a:pt x="5918" y="20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gray">
            <a:xfrm>
              <a:off x="-3132" y="895611"/>
              <a:ext cx="2156565" cy="1399784"/>
            </a:xfrm>
            <a:custGeom>
              <a:avLst/>
              <a:gdLst>
                <a:gd name="connsiteX0" fmla="*/ 2048006 w 2148214"/>
                <a:gd name="connsiteY0" fmla="*/ 0 h 1399784"/>
                <a:gd name="connsiteX1" fmla="*/ 2148214 w 2148214"/>
                <a:gd name="connsiteY1" fmla="*/ 253652 h 1399784"/>
                <a:gd name="connsiteX2" fmla="*/ 0 w 2148214"/>
                <a:gd name="connsiteY2" fmla="*/ 1399784 h 1399784"/>
                <a:gd name="connsiteX3" fmla="*/ 0 w 2148214"/>
                <a:gd name="connsiteY3" fmla="*/ 676405 h 1399784"/>
                <a:gd name="connsiteX4" fmla="*/ 2048006 w 2148214"/>
                <a:gd name="connsiteY4" fmla="*/ 0 h 1399784"/>
                <a:gd name="connsiteX0" fmla="*/ 2048006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48006 w 2156565"/>
                <a:gd name="connsiteY4" fmla="*/ 0 h 1399784"/>
                <a:gd name="connsiteX0" fmla="*/ 2060532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60532 w 2156565"/>
                <a:gd name="connsiteY4" fmla="*/ 0 h 13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565" h="1399784">
                  <a:moveTo>
                    <a:pt x="2060532" y="0"/>
                  </a:moveTo>
                  <a:lnTo>
                    <a:pt x="2156565" y="247389"/>
                  </a:lnTo>
                  <a:lnTo>
                    <a:pt x="0" y="1399784"/>
                  </a:lnTo>
                  <a:lnTo>
                    <a:pt x="0" y="676405"/>
                  </a:lnTo>
                  <a:lnTo>
                    <a:pt x="20605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004304" y="274638"/>
            <a:ext cx="1682496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gray">
          <a:xfrm>
            <a:off x="457200" y="274638"/>
            <a:ext cx="6400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57200" y="6583680"/>
            <a:ext cx="2133600" cy="228600"/>
          </a:xfrm>
        </p:spPr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2670048" y="6583680"/>
            <a:ext cx="41148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7013448" y="6583680"/>
            <a:ext cx="457200" cy="228600"/>
          </a:xfrm>
        </p:spPr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09728"/>
            <a:ext cx="5943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7048"/>
            <a:ext cx="8229600" cy="459943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3017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589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12161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6352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0924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85496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3438144"/>
            <a:ext cx="7735824" cy="135293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2029968" y="1929384"/>
            <a:ext cx="6419088" cy="149961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758952" y="3099816"/>
            <a:ext cx="283464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1216152" y="3099816"/>
            <a:ext cx="283464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1673352" y="3099816"/>
            <a:ext cx="283464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73152"/>
            <a:ext cx="6144768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3017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589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12161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352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80924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85496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48056" y="1426464"/>
            <a:ext cx="4041648" cy="786384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2400" b="1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056" y="2240280"/>
            <a:ext cx="4050792" cy="3776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599432" y="1426464"/>
            <a:ext cx="4041648" cy="786384"/>
          </a:xfrm>
        </p:spPr>
        <p:txBody>
          <a:bodyPr anchor="b"/>
          <a:lstStyle>
            <a:lvl1pPr marL="0" indent="0">
              <a:buNone/>
              <a:defRPr sz="2400" b="1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9432" y="2240280"/>
            <a:ext cx="4050792" cy="3776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89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 bwMode="gray">
          <a:xfrm>
            <a:off x="80924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 bwMode="gray">
          <a:xfrm>
            <a:off x="85496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73152"/>
            <a:ext cx="7004304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09728"/>
            <a:ext cx="7004304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gray">
          <a:xfrm>
            <a:off x="3017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758952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924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8549640" y="530352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 bwMode="gray">
          <a:xfrm>
            <a:off x="-5918" y="0"/>
            <a:ext cx="2404872" cy="1783080"/>
            <a:chOff x="-5918" y="0"/>
            <a:chExt cx="3089429" cy="2295395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1772575" y="0"/>
              <a:ext cx="1310936" cy="1115627"/>
            </a:xfrm>
            <a:custGeom>
              <a:avLst/>
              <a:gdLst>
                <a:gd name="connsiteX0" fmla="*/ 0 w 1310936"/>
                <a:gd name="connsiteY0" fmla="*/ 0 h 1115627"/>
                <a:gd name="connsiteX1" fmla="*/ 435006 w 1310936"/>
                <a:gd name="connsiteY1" fmla="*/ 1115627 h 1115627"/>
                <a:gd name="connsiteX2" fmla="*/ 1310936 w 1310936"/>
                <a:gd name="connsiteY2" fmla="*/ 645111 h 1115627"/>
                <a:gd name="connsiteX3" fmla="*/ 1222159 w 1310936"/>
                <a:gd name="connsiteY3" fmla="*/ 0 h 1115627"/>
                <a:gd name="connsiteX4" fmla="*/ 0 w 1310936"/>
                <a:gd name="connsiteY4" fmla="*/ 0 h 111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936" h="1115627">
                  <a:moveTo>
                    <a:pt x="0" y="0"/>
                  </a:moveTo>
                  <a:lnTo>
                    <a:pt x="435006" y="1115627"/>
                  </a:lnTo>
                  <a:lnTo>
                    <a:pt x="1310936" y="645111"/>
                  </a:lnTo>
                  <a:lnTo>
                    <a:pt x="1222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-5918" y="0"/>
              <a:ext cx="2019775" cy="1452979"/>
            </a:xfrm>
            <a:custGeom>
              <a:avLst/>
              <a:gdLst>
                <a:gd name="connsiteX0" fmla="*/ 0 w 2013857"/>
                <a:gd name="connsiteY0" fmla="*/ 10886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10886 h 1436914"/>
                <a:gd name="connsiteX0" fmla="*/ 0 w 2013857"/>
                <a:gd name="connsiteY0" fmla="*/ 2008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2008 h 1436914"/>
                <a:gd name="connsiteX0" fmla="*/ 5918 w 2019775"/>
                <a:gd name="connsiteY0" fmla="*/ 2008 h 1452979"/>
                <a:gd name="connsiteX1" fmla="*/ 5918 w 2019775"/>
                <a:gd name="connsiteY1" fmla="*/ 1436914 h 1452979"/>
                <a:gd name="connsiteX2" fmla="*/ 0 w 2019775"/>
                <a:gd name="connsiteY2" fmla="*/ 1452979 h 1452979"/>
                <a:gd name="connsiteX3" fmla="*/ 2019775 w 2019775"/>
                <a:gd name="connsiteY3" fmla="*/ 794657 h 1452979"/>
                <a:gd name="connsiteX4" fmla="*/ 1693204 w 2019775"/>
                <a:gd name="connsiteY4" fmla="*/ 0 h 1452979"/>
                <a:gd name="connsiteX5" fmla="*/ 5918 w 2019775"/>
                <a:gd name="connsiteY5" fmla="*/ 2008 h 145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9775" h="1452979">
                  <a:moveTo>
                    <a:pt x="5918" y="2008"/>
                  </a:moveTo>
                  <a:lnTo>
                    <a:pt x="5918" y="1436914"/>
                  </a:lnTo>
                  <a:lnTo>
                    <a:pt x="0" y="1452979"/>
                  </a:lnTo>
                  <a:lnTo>
                    <a:pt x="2019775" y="794657"/>
                  </a:lnTo>
                  <a:lnTo>
                    <a:pt x="1693204" y="0"/>
                  </a:lnTo>
                  <a:lnTo>
                    <a:pt x="5918" y="20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gray">
            <a:xfrm>
              <a:off x="-3132" y="895611"/>
              <a:ext cx="2156565" cy="1399784"/>
            </a:xfrm>
            <a:custGeom>
              <a:avLst/>
              <a:gdLst>
                <a:gd name="connsiteX0" fmla="*/ 2048006 w 2148214"/>
                <a:gd name="connsiteY0" fmla="*/ 0 h 1399784"/>
                <a:gd name="connsiteX1" fmla="*/ 2148214 w 2148214"/>
                <a:gd name="connsiteY1" fmla="*/ 253652 h 1399784"/>
                <a:gd name="connsiteX2" fmla="*/ 0 w 2148214"/>
                <a:gd name="connsiteY2" fmla="*/ 1399784 h 1399784"/>
                <a:gd name="connsiteX3" fmla="*/ 0 w 2148214"/>
                <a:gd name="connsiteY3" fmla="*/ 676405 h 1399784"/>
                <a:gd name="connsiteX4" fmla="*/ 2048006 w 2148214"/>
                <a:gd name="connsiteY4" fmla="*/ 0 h 1399784"/>
                <a:gd name="connsiteX0" fmla="*/ 2048006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48006 w 2156565"/>
                <a:gd name="connsiteY4" fmla="*/ 0 h 1399784"/>
                <a:gd name="connsiteX0" fmla="*/ 2060532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60532 w 2156565"/>
                <a:gd name="connsiteY4" fmla="*/ 0 h 13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565" h="1399784">
                  <a:moveTo>
                    <a:pt x="2060532" y="0"/>
                  </a:moveTo>
                  <a:lnTo>
                    <a:pt x="2156565" y="247389"/>
                  </a:lnTo>
                  <a:lnTo>
                    <a:pt x="0" y="1399784"/>
                  </a:lnTo>
                  <a:lnTo>
                    <a:pt x="0" y="676405"/>
                  </a:lnTo>
                  <a:lnTo>
                    <a:pt x="20605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575303" y="411480"/>
            <a:ext cx="5148072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4208"/>
            <a:ext cx="5111750" cy="47000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40080" y="1664208"/>
            <a:ext cx="2825496" cy="4690872"/>
          </a:xfr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2257" y="6583680"/>
            <a:ext cx="2133600" cy="228600"/>
          </a:xfrm>
        </p:spPr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583680"/>
            <a:ext cx="50292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2258568" y="1161288"/>
            <a:ext cx="283464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715768" y="1161288"/>
            <a:ext cx="283464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3172968" y="1161288"/>
            <a:ext cx="283464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859536" y="502920"/>
            <a:ext cx="7653528" cy="566928"/>
          </a:xfrm>
        </p:spPr>
        <p:txBody>
          <a:bodyPr anchor="ctr">
            <a:normAutofit/>
          </a:bodyPr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59536" y="1170432"/>
            <a:ext cx="7644384" cy="4114800"/>
          </a:xfr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black">
          <a:xfrm>
            <a:off x="859536" y="5385816"/>
            <a:ext cx="7653528" cy="7863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466344" y="658368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466344" y="5440680"/>
            <a:ext cx="283464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6" name="Freeform 15"/>
          <p:cNvSpPr/>
          <p:nvPr/>
        </p:nvSpPr>
        <p:spPr bwMode="gray">
          <a:xfrm>
            <a:off x="-1" y="6229431"/>
            <a:ext cx="1367073" cy="209846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7073" h="209846">
                <a:moveTo>
                  <a:pt x="0" y="0"/>
                </a:moveTo>
                <a:lnTo>
                  <a:pt x="1230086" y="21771"/>
                </a:lnTo>
                <a:lnTo>
                  <a:pt x="1367073" y="143886"/>
                </a:lnTo>
                <a:lnTo>
                  <a:pt x="521760" y="146472"/>
                </a:lnTo>
                <a:lnTo>
                  <a:pt x="507856" y="209846"/>
                </a:lnTo>
                <a:lnTo>
                  <a:pt x="1833" y="20833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 bwMode="gray">
          <a:xfrm>
            <a:off x="561" y="6469523"/>
            <a:ext cx="1088979" cy="388477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8979" h="388477">
                <a:moveTo>
                  <a:pt x="310" y="697"/>
                </a:moveTo>
                <a:lnTo>
                  <a:pt x="498339" y="0"/>
                </a:lnTo>
                <a:lnTo>
                  <a:pt x="464654" y="104880"/>
                </a:lnTo>
                <a:lnTo>
                  <a:pt x="1028546" y="104448"/>
                </a:lnTo>
                <a:lnTo>
                  <a:pt x="1088979" y="388477"/>
                </a:lnTo>
                <a:lnTo>
                  <a:pt x="1035" y="386331"/>
                </a:lnTo>
                <a:cubicBezTo>
                  <a:pt x="0" y="256993"/>
                  <a:pt x="1345" y="130035"/>
                  <a:pt x="310" y="6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 bwMode="gray">
          <a:xfrm>
            <a:off x="501660" y="6389202"/>
            <a:ext cx="4536352" cy="160684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6352" h="369387">
                <a:moveTo>
                  <a:pt x="48436" y="0"/>
                </a:moveTo>
                <a:lnTo>
                  <a:pt x="4536352" y="26326"/>
                </a:lnTo>
                <a:lnTo>
                  <a:pt x="4472120" y="299405"/>
                </a:lnTo>
                <a:lnTo>
                  <a:pt x="0" y="369388"/>
                </a:lnTo>
                <a:lnTo>
                  <a:pt x="48436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 bwMode="gray">
          <a:xfrm>
            <a:off x="1058521" y="6550388"/>
            <a:ext cx="7139514" cy="318498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48436 w 4536352"/>
              <a:gd name="connsiteY0" fmla="*/ 0 h 369388"/>
              <a:gd name="connsiteX1" fmla="*/ 4536352 w 4536352"/>
              <a:gd name="connsiteY1" fmla="*/ 26326 h 369388"/>
              <a:gd name="connsiteX2" fmla="*/ 4507345 w 4536352"/>
              <a:gd name="connsiteY2" fmla="*/ 341536 h 369388"/>
              <a:gd name="connsiteX3" fmla="*/ 0 w 4536352"/>
              <a:gd name="connsiteY3" fmla="*/ 369388 h 369388"/>
              <a:gd name="connsiteX4" fmla="*/ 48436 w 4536352"/>
              <a:gd name="connsiteY4" fmla="*/ 0 h 369388"/>
              <a:gd name="connsiteX0" fmla="*/ 0 w 4601879"/>
              <a:gd name="connsiteY0" fmla="*/ 52440 h 343062"/>
              <a:gd name="connsiteX1" fmla="*/ 4601879 w 4601879"/>
              <a:gd name="connsiteY1" fmla="*/ 0 h 343062"/>
              <a:gd name="connsiteX2" fmla="*/ 4572872 w 4601879"/>
              <a:gd name="connsiteY2" fmla="*/ 315210 h 343062"/>
              <a:gd name="connsiteX3" fmla="*/ 65527 w 4601879"/>
              <a:gd name="connsiteY3" fmla="*/ 343062 h 343062"/>
              <a:gd name="connsiteX4" fmla="*/ 0 w 4601879"/>
              <a:gd name="connsiteY4" fmla="*/ 52440 h 343062"/>
              <a:gd name="connsiteX0" fmla="*/ 0 w 4563837"/>
              <a:gd name="connsiteY0" fmla="*/ 22845 h 343062"/>
              <a:gd name="connsiteX1" fmla="*/ 4563837 w 4563837"/>
              <a:gd name="connsiteY1" fmla="*/ 0 h 343062"/>
              <a:gd name="connsiteX2" fmla="*/ 4534830 w 4563837"/>
              <a:gd name="connsiteY2" fmla="*/ 315210 h 343062"/>
              <a:gd name="connsiteX3" fmla="*/ 27485 w 4563837"/>
              <a:gd name="connsiteY3" fmla="*/ 343062 h 343062"/>
              <a:gd name="connsiteX4" fmla="*/ 0 w 4563837"/>
              <a:gd name="connsiteY4" fmla="*/ 22845 h 343062"/>
              <a:gd name="connsiteX0" fmla="*/ 0 w 4563837"/>
              <a:gd name="connsiteY0" fmla="*/ 22845 h 332300"/>
              <a:gd name="connsiteX1" fmla="*/ 4563837 w 4563837"/>
              <a:gd name="connsiteY1" fmla="*/ 0 h 332300"/>
              <a:gd name="connsiteX2" fmla="*/ 4534830 w 4563837"/>
              <a:gd name="connsiteY2" fmla="*/ 315210 h 332300"/>
              <a:gd name="connsiteX3" fmla="*/ 32050 w 4563837"/>
              <a:gd name="connsiteY3" fmla="*/ 332300 h 332300"/>
              <a:gd name="connsiteX4" fmla="*/ 0 w 4563837"/>
              <a:gd name="connsiteY4" fmla="*/ 22845 h 332300"/>
              <a:gd name="connsiteX0" fmla="*/ 0 w 4563837"/>
              <a:gd name="connsiteY0" fmla="*/ 22845 h 332300"/>
              <a:gd name="connsiteX1" fmla="*/ 4563837 w 4563837"/>
              <a:gd name="connsiteY1" fmla="*/ 0 h 332300"/>
              <a:gd name="connsiteX2" fmla="*/ 4512005 w 4563837"/>
              <a:gd name="connsiteY2" fmla="*/ 328662 h 332300"/>
              <a:gd name="connsiteX3" fmla="*/ 32050 w 4563837"/>
              <a:gd name="connsiteY3" fmla="*/ 332300 h 332300"/>
              <a:gd name="connsiteX4" fmla="*/ 0 w 4563837"/>
              <a:gd name="connsiteY4" fmla="*/ 22845 h 332300"/>
              <a:gd name="connsiteX0" fmla="*/ 0 w 4562315"/>
              <a:gd name="connsiteY0" fmla="*/ 30917 h 340372"/>
              <a:gd name="connsiteX1" fmla="*/ 4562315 w 4562315"/>
              <a:gd name="connsiteY1" fmla="*/ 0 h 340372"/>
              <a:gd name="connsiteX2" fmla="*/ 4512005 w 4562315"/>
              <a:gd name="connsiteY2" fmla="*/ 336734 h 340372"/>
              <a:gd name="connsiteX3" fmla="*/ 32050 w 4562315"/>
              <a:gd name="connsiteY3" fmla="*/ 340372 h 340372"/>
              <a:gd name="connsiteX4" fmla="*/ 0 w 4562315"/>
              <a:gd name="connsiteY4" fmla="*/ 30917 h 34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2315" h="340372">
                <a:moveTo>
                  <a:pt x="0" y="30917"/>
                </a:moveTo>
                <a:lnTo>
                  <a:pt x="4562315" y="0"/>
                </a:lnTo>
                <a:lnTo>
                  <a:pt x="4512005" y="336734"/>
                </a:lnTo>
                <a:lnTo>
                  <a:pt x="32050" y="340372"/>
                </a:lnTo>
                <a:lnTo>
                  <a:pt x="0" y="309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 bwMode="gray">
          <a:xfrm>
            <a:off x="5005388" y="6324681"/>
            <a:ext cx="1176821" cy="200026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581" h="323214">
                <a:moveTo>
                  <a:pt x="379208" y="-1"/>
                </a:moveTo>
                <a:lnTo>
                  <a:pt x="4545802" y="53258"/>
                </a:lnTo>
                <a:lnTo>
                  <a:pt x="4670581" y="310948"/>
                </a:lnTo>
                <a:lnTo>
                  <a:pt x="0" y="323214"/>
                </a:lnTo>
                <a:lnTo>
                  <a:pt x="379208" y="-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 bwMode="gray">
          <a:xfrm>
            <a:off x="6168128" y="6353255"/>
            <a:ext cx="2467606" cy="166689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9574" h="269345">
                <a:moveTo>
                  <a:pt x="0" y="-1"/>
                </a:moveTo>
                <a:lnTo>
                  <a:pt x="5289574" y="22476"/>
                </a:lnTo>
                <a:lnTo>
                  <a:pt x="4715043" y="237841"/>
                </a:lnTo>
                <a:lnTo>
                  <a:pt x="90402" y="269345"/>
                </a:lnTo>
                <a:lnTo>
                  <a:pt x="0" y="-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 bwMode="gray">
          <a:xfrm>
            <a:off x="8417311" y="6360399"/>
            <a:ext cx="593340" cy="149573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  <a:gd name="connsiteX0" fmla="*/ 0 w 7532923"/>
              <a:gd name="connsiteY0" fmla="*/ 1 h 269347"/>
              <a:gd name="connsiteX1" fmla="*/ 7532923 w 7532923"/>
              <a:gd name="connsiteY1" fmla="*/ 3240 h 269347"/>
              <a:gd name="connsiteX2" fmla="*/ 4715043 w 7532923"/>
              <a:gd name="connsiteY2" fmla="*/ 237843 h 269347"/>
              <a:gd name="connsiteX3" fmla="*/ 90402 w 7532923"/>
              <a:gd name="connsiteY3" fmla="*/ 269347 h 269347"/>
              <a:gd name="connsiteX4" fmla="*/ 0 w 7532923"/>
              <a:gd name="connsiteY4" fmla="*/ 1 h 269347"/>
              <a:gd name="connsiteX0" fmla="*/ 4254606 w 7442522"/>
              <a:gd name="connsiteY0" fmla="*/ 0 h 273193"/>
              <a:gd name="connsiteX1" fmla="*/ 7442522 w 7442522"/>
              <a:gd name="connsiteY1" fmla="*/ 7086 h 273193"/>
              <a:gd name="connsiteX2" fmla="*/ 4624642 w 7442522"/>
              <a:gd name="connsiteY2" fmla="*/ 241689 h 273193"/>
              <a:gd name="connsiteX3" fmla="*/ 1 w 7442522"/>
              <a:gd name="connsiteY3" fmla="*/ 273193 h 273193"/>
              <a:gd name="connsiteX4" fmla="*/ 4254606 w 7442522"/>
              <a:gd name="connsiteY4" fmla="*/ 0 h 273193"/>
              <a:gd name="connsiteX0" fmla="*/ 2696066 w 5883982"/>
              <a:gd name="connsiteY0" fmla="*/ 0 h 241689"/>
              <a:gd name="connsiteX1" fmla="*/ 5883982 w 5883982"/>
              <a:gd name="connsiteY1" fmla="*/ 7086 h 241689"/>
              <a:gd name="connsiteX2" fmla="*/ 3066102 w 5883982"/>
              <a:gd name="connsiteY2" fmla="*/ 241689 h 241689"/>
              <a:gd name="connsiteX3" fmla="*/ 0 w 5883982"/>
              <a:gd name="connsiteY3" fmla="*/ 238564 h 241689"/>
              <a:gd name="connsiteX4" fmla="*/ 2696066 w 5883982"/>
              <a:gd name="connsiteY4" fmla="*/ 0 h 241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3982" h="241689">
                <a:moveTo>
                  <a:pt x="2696066" y="0"/>
                </a:moveTo>
                <a:lnTo>
                  <a:pt x="5883982" y="7086"/>
                </a:lnTo>
                <a:lnTo>
                  <a:pt x="3066102" y="241689"/>
                </a:lnTo>
                <a:lnTo>
                  <a:pt x="0" y="238564"/>
                </a:lnTo>
                <a:lnTo>
                  <a:pt x="269606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 bwMode="gray">
          <a:xfrm>
            <a:off x="8162518" y="6362780"/>
            <a:ext cx="980697" cy="495219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  <a:gd name="connsiteX0" fmla="*/ 0 w 7532923"/>
              <a:gd name="connsiteY0" fmla="*/ 1 h 269347"/>
              <a:gd name="connsiteX1" fmla="*/ 7532923 w 7532923"/>
              <a:gd name="connsiteY1" fmla="*/ 3240 h 269347"/>
              <a:gd name="connsiteX2" fmla="*/ 4715043 w 7532923"/>
              <a:gd name="connsiteY2" fmla="*/ 237843 h 269347"/>
              <a:gd name="connsiteX3" fmla="*/ 90402 w 7532923"/>
              <a:gd name="connsiteY3" fmla="*/ 269347 h 269347"/>
              <a:gd name="connsiteX4" fmla="*/ 0 w 7532923"/>
              <a:gd name="connsiteY4" fmla="*/ 1 h 269347"/>
              <a:gd name="connsiteX0" fmla="*/ 4254606 w 7442522"/>
              <a:gd name="connsiteY0" fmla="*/ 0 h 273193"/>
              <a:gd name="connsiteX1" fmla="*/ 7442522 w 7442522"/>
              <a:gd name="connsiteY1" fmla="*/ 7086 h 273193"/>
              <a:gd name="connsiteX2" fmla="*/ 4624642 w 7442522"/>
              <a:gd name="connsiteY2" fmla="*/ 241689 h 273193"/>
              <a:gd name="connsiteX3" fmla="*/ 1 w 7442522"/>
              <a:gd name="connsiteY3" fmla="*/ 273193 h 273193"/>
              <a:gd name="connsiteX4" fmla="*/ 4254606 w 7442522"/>
              <a:gd name="connsiteY4" fmla="*/ 0 h 273193"/>
              <a:gd name="connsiteX0" fmla="*/ 2696066 w 5883982"/>
              <a:gd name="connsiteY0" fmla="*/ 0 h 241689"/>
              <a:gd name="connsiteX1" fmla="*/ 5883982 w 5883982"/>
              <a:gd name="connsiteY1" fmla="*/ 7086 h 241689"/>
              <a:gd name="connsiteX2" fmla="*/ 3066102 w 5883982"/>
              <a:gd name="connsiteY2" fmla="*/ 241689 h 241689"/>
              <a:gd name="connsiteX3" fmla="*/ 0 w 5883982"/>
              <a:gd name="connsiteY3" fmla="*/ 238564 h 241689"/>
              <a:gd name="connsiteX4" fmla="*/ 2696066 w 5883982"/>
              <a:gd name="connsiteY4" fmla="*/ 0 h 241689"/>
              <a:gd name="connsiteX0" fmla="*/ 783321 w 5883982"/>
              <a:gd name="connsiteY0" fmla="*/ 0 h 238076"/>
              <a:gd name="connsiteX1" fmla="*/ 5883982 w 5883982"/>
              <a:gd name="connsiteY1" fmla="*/ 3473 h 238076"/>
              <a:gd name="connsiteX2" fmla="*/ 3066102 w 5883982"/>
              <a:gd name="connsiteY2" fmla="*/ 238076 h 238076"/>
              <a:gd name="connsiteX3" fmla="*/ 0 w 5883982"/>
              <a:gd name="connsiteY3" fmla="*/ 234951 h 238076"/>
              <a:gd name="connsiteX4" fmla="*/ 783321 w 5883982"/>
              <a:gd name="connsiteY4" fmla="*/ 0 h 238076"/>
              <a:gd name="connsiteX0" fmla="*/ 736088 w 5836749"/>
              <a:gd name="connsiteY0" fmla="*/ 0 h 238076"/>
              <a:gd name="connsiteX1" fmla="*/ 5836749 w 5836749"/>
              <a:gd name="connsiteY1" fmla="*/ 3473 h 238076"/>
              <a:gd name="connsiteX2" fmla="*/ 3018869 w 5836749"/>
              <a:gd name="connsiteY2" fmla="*/ 238076 h 238076"/>
              <a:gd name="connsiteX3" fmla="*/ 0 w 5836749"/>
              <a:gd name="connsiteY3" fmla="*/ 234951 h 238076"/>
              <a:gd name="connsiteX4" fmla="*/ 736088 w 5836749"/>
              <a:gd name="connsiteY4" fmla="*/ 0 h 238076"/>
              <a:gd name="connsiteX0" fmla="*/ 736088 w 9725290"/>
              <a:gd name="connsiteY0" fmla="*/ 0 h 234951"/>
              <a:gd name="connsiteX1" fmla="*/ 5836749 w 9725290"/>
              <a:gd name="connsiteY1" fmla="*/ 3473 h 234951"/>
              <a:gd name="connsiteX2" fmla="*/ 9725290 w 9725290"/>
              <a:gd name="connsiteY2" fmla="*/ 234464 h 234951"/>
              <a:gd name="connsiteX3" fmla="*/ 0 w 9725290"/>
              <a:gd name="connsiteY3" fmla="*/ 234951 h 234951"/>
              <a:gd name="connsiteX4" fmla="*/ 736088 w 9725290"/>
              <a:gd name="connsiteY4" fmla="*/ 0 h 234951"/>
              <a:gd name="connsiteX0" fmla="*/ 736088 w 9725290"/>
              <a:gd name="connsiteY0" fmla="*/ 0 h 234951"/>
              <a:gd name="connsiteX1" fmla="*/ 5836749 w 9725290"/>
              <a:gd name="connsiteY1" fmla="*/ 3473 h 234951"/>
              <a:gd name="connsiteX2" fmla="*/ 7111899 w 9725290"/>
              <a:gd name="connsiteY2" fmla="*/ 75858 h 234951"/>
              <a:gd name="connsiteX3" fmla="*/ 9725290 w 9725290"/>
              <a:gd name="connsiteY3" fmla="*/ 234464 h 234951"/>
              <a:gd name="connsiteX4" fmla="*/ 0 w 9725290"/>
              <a:gd name="connsiteY4" fmla="*/ 234951 h 234951"/>
              <a:gd name="connsiteX5" fmla="*/ 736088 w 9725290"/>
              <a:gd name="connsiteY5" fmla="*/ 0 h 234951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9709463 w 9725290"/>
              <a:gd name="connsiteY2" fmla="*/ 0 h 368609"/>
              <a:gd name="connsiteX3" fmla="*/ 9725290 w 9725290"/>
              <a:gd name="connsiteY3" fmla="*/ 368122 h 368609"/>
              <a:gd name="connsiteX4" fmla="*/ 0 w 9725290"/>
              <a:gd name="connsiteY4" fmla="*/ 368609 h 368609"/>
              <a:gd name="connsiteX5" fmla="*/ 736088 w 9725290"/>
              <a:gd name="connsiteY5" fmla="*/ 133658 h 368609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7843941 w 9725290"/>
              <a:gd name="connsiteY2" fmla="*/ 63216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9071878 w 9725290"/>
              <a:gd name="connsiteY2" fmla="*/ 1807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  <a:gd name="connsiteX0" fmla="*/ 736088 w 9725290"/>
              <a:gd name="connsiteY0" fmla="*/ 133658 h 368609"/>
              <a:gd name="connsiteX1" fmla="*/ 5718680 w 9725290"/>
              <a:gd name="connsiteY1" fmla="*/ 135325 h 368609"/>
              <a:gd name="connsiteX2" fmla="*/ 9071878 w 9725290"/>
              <a:gd name="connsiteY2" fmla="*/ 1807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5290" h="368609">
                <a:moveTo>
                  <a:pt x="736088" y="133658"/>
                </a:moveTo>
                <a:lnTo>
                  <a:pt x="5718680" y="135325"/>
                </a:lnTo>
                <a:lnTo>
                  <a:pt x="9071878" y="1807"/>
                </a:lnTo>
                <a:lnTo>
                  <a:pt x="9709463" y="0"/>
                </a:lnTo>
                <a:lnTo>
                  <a:pt x="9725290" y="368122"/>
                </a:lnTo>
                <a:lnTo>
                  <a:pt x="0" y="368609"/>
                </a:lnTo>
                <a:lnTo>
                  <a:pt x="736088" y="13365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3152" y="658368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0698C7-720B-4525-A800-03B89425BD50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670048" y="6583680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302752" y="6583680"/>
            <a:ext cx="457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2BC934E-165B-42E2-9AA0-21F908F27B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90000"/>
        <a:buFont typeface="Wingdings 3" pitchFamily="18" charset="2"/>
        <a:buChar char="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</a:t>
            </a:r>
            <a:r>
              <a:rPr lang="en-GB" dirty="0"/>
              <a:t>a home loan becomes a </a:t>
            </a:r>
            <a:r>
              <a:rPr lang="en-GB" dirty="0" smtClean="0"/>
              <a:t>security?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Step.2-2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Investors</a:t>
            </a:r>
          </a:p>
          <a:p>
            <a:r>
              <a:rPr lang="en-US" dirty="0" smtClean="0"/>
              <a:t>After rating the securities the investors buy the rated security.</a:t>
            </a:r>
          </a:p>
          <a:p>
            <a:pPr marL="0" indent="0">
              <a:buNone/>
            </a:pPr>
            <a:r>
              <a:rPr lang="en-US" dirty="0" smtClean="0"/>
              <a:t>Insurance company</a:t>
            </a:r>
          </a:p>
          <a:p>
            <a:r>
              <a:rPr lang="en-US" dirty="0" smtClean="0"/>
              <a:t>Investors put their securities to insurance company, incase something goes wrong. For example, decrease of housing prices, subprime borrowers cannot afford to pay and other situations.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1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 smtClean="0"/>
              <a:t>Why </a:t>
            </a:r>
            <a:r>
              <a:rPr lang="en-GB" sz="6000" dirty="0"/>
              <a:t>were riskier loans more </a:t>
            </a:r>
            <a:r>
              <a:rPr lang="en-GB" sz="6000" dirty="0" smtClean="0"/>
              <a:t>profitable?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6407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Why?!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Riskier loans are more profitable because</a:t>
            </a:r>
          </a:p>
          <a:p>
            <a:r>
              <a:rPr lang="en-US" dirty="0" smtClean="0"/>
              <a:t>Riskier loans are usually with subprime borrowers, therefore you can put higher interest rate. Which means that you will get more money if they paid the money back with interest.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9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47664" y="2636912"/>
            <a:ext cx="5943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 for watching my presentation!!!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71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Firstly, I choose a house that I would like to buy. Than go to the saving Banks.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9527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1.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Buying home loan</a:t>
            </a:r>
          </a:p>
          <a:p>
            <a:r>
              <a:rPr lang="en-US" b="1" dirty="0" smtClean="0"/>
              <a:t>I tell them the amount of money that I would like to borrow and decide the period that I would paid the money for,</a:t>
            </a:r>
          </a:p>
          <a:p>
            <a:r>
              <a:rPr lang="en-US" b="1" dirty="0" smtClean="0"/>
              <a:t>Bank checks your credit-profile that they have, then check if you are a prime borrower or subprime borrower. </a:t>
            </a:r>
          </a:p>
        </p:txBody>
      </p:sp>
    </p:spTree>
    <p:extLst>
      <p:ext uri="{BB962C8B-B14F-4D97-AF65-F5344CB8AC3E}">
        <p14:creationId xmlns:p14="http://schemas.microsoft.com/office/powerpoint/2010/main" val="18094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Step.1-2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Prime borrower</a:t>
            </a:r>
          </a:p>
          <a:p>
            <a:r>
              <a:rPr lang="en-US" dirty="0" smtClean="0"/>
              <a:t>Good credit profile – little to no debts(which means that the person paid everything in time)</a:t>
            </a:r>
          </a:p>
          <a:p>
            <a:r>
              <a:rPr lang="en-US" dirty="0" smtClean="0"/>
              <a:t>Good income – in order to pay all the debts the person needs to have enough money to pay for debts and other personal stuffs.</a:t>
            </a:r>
          </a:p>
          <a:p>
            <a:r>
              <a:rPr lang="en-US" dirty="0" smtClean="0"/>
              <a:t>They pay 20% of the money at the beginning.</a:t>
            </a:r>
          </a:p>
          <a:p>
            <a:r>
              <a:rPr lang="en-US" dirty="0" smtClean="0"/>
              <a:t>Lower interest rates.</a:t>
            </a:r>
          </a:p>
        </p:txBody>
      </p:sp>
    </p:spTree>
    <p:extLst>
      <p:ext uri="{BB962C8B-B14F-4D97-AF65-F5344CB8AC3E}">
        <p14:creationId xmlns:p14="http://schemas.microsoft.com/office/powerpoint/2010/main" val="15945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Step.1-2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Subprime borrower</a:t>
            </a:r>
          </a:p>
          <a:p>
            <a:r>
              <a:rPr lang="en-US" dirty="0" smtClean="0"/>
              <a:t>Bad credit profile – little to huge debts (which means that the person couldn’t afford the money on time.)</a:t>
            </a:r>
          </a:p>
          <a:p>
            <a:r>
              <a:rPr lang="en-US" dirty="0" smtClean="0"/>
              <a:t>Low income – have some debts left because they did not have enough money.</a:t>
            </a:r>
          </a:p>
          <a:p>
            <a:r>
              <a:rPr lang="en-US" dirty="0" smtClean="0"/>
              <a:t>They pay 0% in the beginning</a:t>
            </a:r>
          </a:p>
          <a:p>
            <a:r>
              <a:rPr lang="en-US" dirty="0" smtClean="0"/>
              <a:t>Higher interest rates.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98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#</a:t>
            </a:r>
            <a:r>
              <a:rPr lang="en-US" dirty="0" smtClean="0"/>
              <a:t>Step.1</a:t>
            </a:r>
            <a:endParaRPr 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5976664" cy="435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Step.2 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Saving banks sell bunch of home loan to investment banks.</a:t>
            </a:r>
          </a:p>
          <a:p>
            <a:r>
              <a:rPr lang="en-US" dirty="0" smtClean="0"/>
              <a:t>Which means that saving banks are done with the person who bought home loan. Now it is investment banks who cares their money.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20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Step.2-1 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All loans together</a:t>
            </a:r>
          </a:p>
          <a:p>
            <a:r>
              <a:rPr lang="en-US" dirty="0" smtClean="0"/>
              <a:t>Investment bank gather all the loans together, which makes security.</a:t>
            </a:r>
          </a:p>
          <a:p>
            <a:pPr marL="0" indent="0">
              <a:buNone/>
            </a:pPr>
            <a:r>
              <a:rPr lang="en-US" dirty="0" smtClean="0"/>
              <a:t>Rating agencies</a:t>
            </a:r>
          </a:p>
          <a:p>
            <a:r>
              <a:rPr lang="en-US" dirty="0" smtClean="0"/>
              <a:t>Investment bank sends the security to rating agencies in order to rate the price. Moreover they rates if the securities are able to sold or not.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22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30446"/>
            <a:ext cx="6732240" cy="491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4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Education02">
  <a:themeElements>
    <a:clrScheme name="Education02">
      <a:dk1>
        <a:srgbClr val="000000"/>
      </a:dk1>
      <a:lt1>
        <a:srgbClr val="FFFFFF"/>
      </a:lt1>
      <a:dk2>
        <a:srgbClr val="006699"/>
      </a:dk2>
      <a:lt2>
        <a:srgbClr val="ECF0ED"/>
      </a:lt2>
      <a:accent1>
        <a:srgbClr val="DF3939"/>
      </a:accent1>
      <a:accent2>
        <a:srgbClr val="F0A73C"/>
      </a:accent2>
      <a:accent3>
        <a:srgbClr val="21A6C5"/>
      </a:accent3>
      <a:accent4>
        <a:srgbClr val="BEC936"/>
      </a:accent4>
      <a:accent5>
        <a:srgbClr val="ECB0B0"/>
      </a:accent5>
      <a:accent6>
        <a:srgbClr val="C1C1C1"/>
      </a:accent6>
      <a:hlink>
        <a:srgbClr val="0099CC"/>
      </a:hlink>
      <a:folHlink>
        <a:srgbClr val="D361AA"/>
      </a:folHlink>
    </a:clrScheme>
    <a:fontScheme name="Education02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ducation02">
      <a:fillStyleLst>
        <a:solidFill>
          <a:schemeClr val="phClr"/>
        </a:solidFill>
        <a:solidFill>
          <a:schemeClr val="phClr">
            <a:tint val="60000"/>
            <a:satMod val="150000"/>
          </a:schemeClr>
        </a:solidFill>
        <a:gradFill rotWithShape="1">
          <a:gsLst>
            <a:gs pos="0">
              <a:schemeClr val="phClr">
                <a:shade val="100000"/>
                <a:satMod val="100000"/>
              </a:schemeClr>
            </a:gs>
            <a:gs pos="100000">
              <a:schemeClr val="phClr">
                <a:shade val="70000"/>
                <a:satMod val="12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innerShdw blurRad="127000" dist="25400" dir="13500000">
              <a:srgbClr val="000000">
                <a:alpha val="80000"/>
              </a:srgbClr>
            </a:innerShdw>
          </a:effectLst>
        </a:effectStyle>
        <a:effectStyle>
          <a:effectLst>
            <a:innerShdw blurRad="254000" dist="25400" dir="13500000">
              <a:srgbClr val="000000">
                <a:alpha val="80000"/>
              </a:srgbClr>
            </a:innerShdw>
          </a:effectLst>
        </a:effectStyle>
        <a:effectStyle>
          <a:effectLst>
            <a:outerShdw blurRad="50800" dist="508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soft" dir="b">
              <a:rot lat="0" lon="0" rev="9000000"/>
            </a:lightRig>
          </a:scene3d>
          <a:sp3d contourW="35560" prstMaterial="matte">
            <a:bevelT w="4445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20000"/>
              </a:schemeClr>
            </a:gs>
            <a:gs pos="100000">
              <a:schemeClr val="phClr">
                <a:tint val="70000"/>
                <a:shade val="100000"/>
                <a:satMod val="3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8000"/>
                <a:satMod val="200000"/>
              </a:schemeClr>
            </a:gs>
            <a:gs pos="100000">
              <a:schemeClr val="phClr">
                <a:shade val="86000"/>
                <a:satMod val="140000"/>
                <a:lumMod val="90000"/>
              </a:schemeClr>
            </a:gs>
          </a:gsLst>
          <a:lin ang="33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교육 테마</Template>
  <TotalTime>193</TotalTime>
  <Words>377</Words>
  <Application>Microsoft Office PowerPoint</Application>
  <PresentationFormat>화면 슬라이드 쇼(4:3)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New_Education02</vt:lpstr>
      <vt:lpstr>How a home loan becomes a security?</vt:lpstr>
      <vt:lpstr>PowerPoint 프레젠테이션</vt:lpstr>
      <vt:lpstr>Step 1.</vt:lpstr>
      <vt:lpstr>Step.1-2</vt:lpstr>
      <vt:lpstr>Step.1-2</vt:lpstr>
      <vt:lpstr>#Step.1</vt:lpstr>
      <vt:lpstr>Step.2 </vt:lpstr>
      <vt:lpstr>Step.2-1 </vt:lpstr>
      <vt:lpstr>PowerPoint 프레젠테이션</vt:lpstr>
      <vt:lpstr>Step.2-2</vt:lpstr>
      <vt:lpstr>PowerPoint 프레젠테이션</vt:lpstr>
      <vt:lpstr>Why?!</vt:lpstr>
      <vt:lpstr>Thank you for watching my presentation!!!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 home loan becomes a security?</dc:title>
  <dc:creator>leejiwon</dc:creator>
  <cp:lastModifiedBy>leejiwon</cp:lastModifiedBy>
  <cp:revision>7</cp:revision>
  <dcterms:created xsi:type="dcterms:W3CDTF">2011-11-19T06:54:42Z</dcterms:created>
  <dcterms:modified xsi:type="dcterms:W3CDTF">2011-11-19T10:08:26Z</dcterms:modified>
</cp:coreProperties>
</file>